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1" r:id="rId9"/>
    <p:sldId id="272" r:id="rId10"/>
    <p:sldId id="260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77" r:id="rId19"/>
    <p:sldId id="265" r:id="rId20"/>
    <p:sldId id="266" r:id="rId21"/>
    <p:sldId id="278" r:id="rId22"/>
    <p:sldId id="26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B71DDB-D858-42F6-8963-EB2062A309E2}" type="datetimeFigureOut">
              <a:rPr lang="pl-PL" smtClean="0"/>
              <a:pPr/>
              <a:t>29.06.2023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9A10D0-C156-446B-BF9B-F78F20D86BE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772400" cy="119970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CF5B43A-48A6-E5AD-506B-039EBF1397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42944"/>
            <a:ext cx="2530059" cy="1996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r>
              <a:rPr lang="pl-PL" dirty="0"/>
              <a:t>	,,</a:t>
            </a:r>
            <a:r>
              <a:rPr lang="pl-PL" dirty="0" err="1"/>
              <a:t>Breaking</a:t>
            </a:r>
            <a:r>
              <a:rPr lang="pl-PL" dirty="0"/>
              <a:t> news”, 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minute</a:t>
            </a:r>
            <a:r>
              <a:rPr lang="pl-PL" dirty="0"/>
              <a:t> news, </a:t>
            </a:r>
            <a:r>
              <a:rPr lang="pl-PL" dirty="0" err="1"/>
              <a:t>fired</a:t>
            </a:r>
            <a:r>
              <a:rPr lang="pl-PL" dirty="0"/>
              <a:t> </a:t>
            </a:r>
            <a:r>
              <a:rPr lang="pl-PL" dirty="0" err="1"/>
              <a:t>imagination</a:t>
            </a:r>
            <a:r>
              <a:rPr lang="pl-PL" dirty="0"/>
              <a:t> of the  </a:t>
            </a:r>
            <a:r>
              <a:rPr lang="pl-PL" dirty="0" err="1"/>
              <a:t>participants</a:t>
            </a:r>
            <a:r>
              <a:rPr lang="pl-PL" dirty="0"/>
              <a:t>.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guests</a:t>
            </a:r>
            <a:r>
              <a:rPr lang="pl-PL" dirty="0"/>
              <a:t> </a:t>
            </a:r>
            <a:r>
              <a:rPr lang="pl-PL" dirty="0" err="1"/>
              <a:t>tried</a:t>
            </a:r>
            <a:r>
              <a:rPr lang="pl-PL" dirty="0"/>
              <a:t> to </a:t>
            </a:r>
            <a:r>
              <a:rPr lang="pl-PL" dirty="0" err="1"/>
              <a:t>pronuons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pouplar</a:t>
            </a:r>
            <a:r>
              <a:rPr lang="pl-PL" dirty="0"/>
              <a:t> </a:t>
            </a:r>
            <a:r>
              <a:rPr lang="pl-PL" dirty="0" err="1"/>
              <a:t>tongue</a:t>
            </a:r>
            <a:r>
              <a:rPr lang="pl-PL" dirty="0"/>
              <a:t> </a:t>
            </a:r>
            <a:r>
              <a:rPr lang="pl-PL" dirty="0" err="1"/>
              <a:t>twisters</a:t>
            </a:r>
            <a:r>
              <a:rPr lang="pl-PL" dirty="0"/>
              <a:t> sucha as ,,W Szczebrzeszynie chrząszcz brzmi w trzcinie</a:t>
            </a:r>
            <a:r>
              <a:rPr lang="pl-PL" dirty="0" smtClean="0"/>
              <a:t>”. Learning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fun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err="1"/>
              <a:t>During</a:t>
            </a:r>
            <a:r>
              <a:rPr lang="pl-PL" dirty="0"/>
              <a:t> Science Challenge Day </a:t>
            </a:r>
            <a:r>
              <a:rPr lang="pl-PL" dirty="0" err="1"/>
              <a:t>participants</a:t>
            </a:r>
            <a:r>
              <a:rPr lang="pl-PL" dirty="0"/>
              <a:t> </a:t>
            </a:r>
            <a:r>
              <a:rPr lang="pl-PL" dirty="0" err="1"/>
              <a:t>took</a:t>
            </a:r>
            <a:r>
              <a:rPr lang="pl-PL" dirty="0"/>
              <a:t> part in </a:t>
            </a:r>
            <a:r>
              <a:rPr lang="pl-PL" dirty="0" err="1"/>
              <a:t>experiments</a:t>
            </a:r>
            <a:r>
              <a:rPr lang="pl-PL" dirty="0"/>
              <a:t>  with the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day</a:t>
            </a:r>
            <a:r>
              <a:rPr lang="pl-PL" dirty="0"/>
              <a:t> products we </a:t>
            </a:r>
            <a:r>
              <a:rPr lang="pl-PL" dirty="0" err="1"/>
              <a:t>called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“Kitchen </a:t>
            </a:r>
            <a:r>
              <a:rPr lang="pl-PL" dirty="0" err="1"/>
              <a:t>revolutions</a:t>
            </a:r>
            <a:r>
              <a:rPr lang="pl-PL" dirty="0"/>
              <a:t>”.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4098" name="Picture 2" descr="C:\Users\Małgorzata Król\Desktop\zdjęcia\erazmus część\DSC00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70823">
            <a:off x="5692154" y="484112"/>
            <a:ext cx="3061874" cy="1722815"/>
          </a:xfrm>
          <a:prstGeom prst="rect">
            <a:avLst/>
          </a:prstGeom>
          <a:noFill/>
        </p:spPr>
      </p:pic>
      <p:pic>
        <p:nvPicPr>
          <p:cNvPr id="7" name="Picture 2" descr="C:\Users\Małgorzata Król\Desktop\zdjęcia\erazmus część\DSC0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9070">
            <a:off x="5205517" y="4472274"/>
            <a:ext cx="3122527" cy="1756942"/>
          </a:xfrm>
          <a:prstGeom prst="rect">
            <a:avLst/>
          </a:prstGeom>
          <a:noFill/>
        </p:spPr>
      </p:pic>
      <p:pic>
        <p:nvPicPr>
          <p:cNvPr id="8" name="Obraz 7" descr="C:\Users\Małgorzata Król\Desktop\zdjęcia\erazmus część\DSC00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2670137" cy="16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r>
              <a:rPr lang="pl-PL" dirty="0"/>
              <a:t>	 ,,</a:t>
            </a:r>
            <a:r>
              <a:rPr lang="pl-PL" dirty="0" err="1"/>
              <a:t>Breaking</a:t>
            </a:r>
            <a:r>
              <a:rPr lang="pl-PL" dirty="0"/>
              <a:t> news”, czyli wiadomości z ostatniej chwili, rozbudziły wyobraźnię uczestników. Nasi zagraniczni goście próbowali wymówić polskie łamacze językowe takie jak: ,,W Szczebrzeszynie chrząszcz brzmi w trzcinie”, czyli nauka języka polskiego może być świetną zabawą. Podczas Science </a:t>
            </a:r>
            <a:r>
              <a:rPr lang="pl-PL" dirty="0" err="1"/>
              <a:t>Challange</a:t>
            </a:r>
            <a:r>
              <a:rPr lang="pl-PL" dirty="0"/>
              <a:t> Day uczestnicy wzięli udział w doświadczeniach i eksperymentach z wykorzystaniem produktów z życia codziennego, czyli ,,</a:t>
            </a:r>
            <a:r>
              <a:rPr lang="pl-PL" dirty="0" err="1"/>
              <a:t>Kitchen</a:t>
            </a:r>
            <a:r>
              <a:rPr lang="pl-PL" dirty="0"/>
              <a:t> </a:t>
            </a:r>
            <a:r>
              <a:rPr lang="pl-PL" dirty="0" err="1"/>
              <a:t>revolutions</a:t>
            </a:r>
            <a:r>
              <a:rPr lang="pl-PL" dirty="0"/>
              <a:t>”.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4098" name="Picture 2" descr="C:\Users\Małgorzata Król\Desktop\zdjęcia\erazmus część\DSC00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70823">
            <a:off x="5436652" y="305506"/>
            <a:ext cx="3334857" cy="1876413"/>
          </a:xfrm>
          <a:prstGeom prst="rect">
            <a:avLst/>
          </a:prstGeom>
          <a:noFill/>
        </p:spPr>
      </p:pic>
      <p:pic>
        <p:nvPicPr>
          <p:cNvPr id="8" name="Obraz 7" descr="C:\Users\Małgorzata Król\Desktop\zdjęcia\erazmus część\DSC00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2676">
            <a:off x="4857752" y="1857364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Małgorzata Król\Desktop\zdjęcia\erazmus część\DSC006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094" y="3278553"/>
            <a:ext cx="2924469" cy="17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Małgorzata Król\Desktop\zdjęcia\erazmus część\DSC00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857760"/>
            <a:ext cx="2595495" cy="1460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/>
              <a:t>	At </a:t>
            </a:r>
            <a:r>
              <a:rPr lang="pl-PL" dirty="0" err="1"/>
              <a:t>physics</a:t>
            </a:r>
            <a:r>
              <a:rPr lang="pl-PL" dirty="0"/>
              <a:t> </a:t>
            </a:r>
            <a:r>
              <a:rPr lang="pl-PL" dirty="0" err="1"/>
              <a:t>faculty</a:t>
            </a:r>
            <a:r>
              <a:rPr lang="pl-PL" dirty="0"/>
              <a:t>  of </a:t>
            </a:r>
            <a:r>
              <a:rPr lang="pl-PL" dirty="0" err="1"/>
              <a:t>University</a:t>
            </a:r>
            <a:r>
              <a:rPr lang="pl-PL" dirty="0"/>
              <a:t> of Maria Curie Skłodowska  -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</a:t>
            </a:r>
            <a:r>
              <a:rPr lang="pl-PL" dirty="0" err="1"/>
              <a:t>explore</a:t>
            </a:r>
            <a:r>
              <a:rPr lang="pl-PL" dirty="0"/>
              <a:t> </a:t>
            </a:r>
            <a:r>
              <a:rPr lang="pl-PL" dirty="0" err="1"/>
              <a:t>samples</a:t>
            </a:r>
            <a:r>
              <a:rPr lang="pl-PL" dirty="0"/>
              <a:t> of </a:t>
            </a:r>
            <a:r>
              <a:rPr lang="pl-PL" dirty="0" err="1"/>
              <a:t>plants</a:t>
            </a:r>
            <a:r>
              <a:rPr lang="pl-PL" dirty="0"/>
              <a:t> and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things</a:t>
            </a:r>
            <a:r>
              <a:rPr lang="pl-PL" dirty="0"/>
              <a:t> </a:t>
            </a:r>
            <a:r>
              <a:rPr lang="pl-PL" dirty="0" err="1"/>
              <a:t>found</a:t>
            </a:r>
            <a:r>
              <a:rPr lang="pl-PL" dirty="0"/>
              <a:t> not far from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learned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build</a:t>
            </a:r>
            <a:r>
              <a:rPr lang="pl-PL" dirty="0"/>
              <a:t> the radio set.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12" name="Obraz 11" descr="C:\Users\Małgorzata Król\Desktop\Nowy folder (3)\received_113380441726522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2357454" cy="180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Users\Małgorzata Król\Desktop\Nowy folder (3)\received_107524143310559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714356"/>
            <a:ext cx="1885148" cy="2221235"/>
          </a:xfrm>
          <a:prstGeom prst="rect">
            <a:avLst/>
          </a:prstGeom>
          <a:noFill/>
        </p:spPr>
      </p:pic>
      <p:pic>
        <p:nvPicPr>
          <p:cNvPr id="14" name="Obraz 13" descr="C:\Users\Małgorzata Król\Desktop\Nowy folder (3)\received_69897127455623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86190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 </a:t>
            </a:r>
          </a:p>
          <a:p>
            <a:pPr>
              <a:buNone/>
            </a:pPr>
            <a:r>
              <a:rPr lang="pl-PL" dirty="0"/>
              <a:t>	Na wydziale fizyki UMCS uczniowie mogli zbadać próbki roślin i innych rzeczy znalezionych w okolicach szkoły,  a następnie zbudować … radio!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11" name="Obraz 10" descr="C:\Users\Małgorzata Król\Desktop\Nowy folder (3)\received_113380441726522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00108"/>
            <a:ext cx="2286016" cy="15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Małgorzata Król\Desktop\Nowy folder (3)\received_69897127455623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1785950" cy="227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łgorzata Król\Desktop\Nowy folder (3)\received_86815150767705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09806"/>
            <a:ext cx="1785950" cy="238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integrative</a:t>
            </a:r>
            <a:r>
              <a:rPr lang="pl-PL" dirty="0"/>
              <a:t> </a:t>
            </a:r>
            <a:r>
              <a:rPr lang="pl-PL" dirty="0" err="1"/>
              <a:t>trips</a:t>
            </a:r>
            <a:r>
              <a:rPr lang="pl-PL" dirty="0"/>
              <a:t> and </a:t>
            </a:r>
            <a:r>
              <a:rPr lang="pl-PL" dirty="0" err="1"/>
              <a:t>meetings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.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guests</a:t>
            </a:r>
            <a:r>
              <a:rPr lang="pl-PL" dirty="0"/>
              <a:t> </a:t>
            </a:r>
            <a:r>
              <a:rPr lang="pl-PL" dirty="0" err="1"/>
              <a:t>realy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Kazimierz Dolny on the Vistula River, </a:t>
            </a:r>
            <a:r>
              <a:rPr lang="pl-PL" dirty="0" err="1"/>
              <a:t>Museum</a:t>
            </a:r>
            <a:r>
              <a:rPr lang="pl-PL" dirty="0"/>
              <a:t> of Lublin Country and the old </a:t>
            </a:r>
            <a:r>
              <a:rPr lang="pl-PL" dirty="0" err="1"/>
              <a:t>town</a:t>
            </a:r>
            <a:r>
              <a:rPr lang="pl-PL" dirty="0"/>
              <a:t> in Lublin.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7171" name="Picture 3" descr="C:\Users\Małgorzata Król\Desktop\zdjęcia\erazmus część\DSC0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500306"/>
            <a:ext cx="2316694" cy="1303581"/>
          </a:xfrm>
          <a:prstGeom prst="rect">
            <a:avLst/>
          </a:prstGeom>
          <a:noFill/>
        </p:spPr>
      </p:pic>
      <p:pic>
        <p:nvPicPr>
          <p:cNvPr id="7170" name="Picture 2" descr="C:\Users\Małgorzata Król\Desktop\zdjęcia\erazmus część\DSC02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55020">
            <a:off x="6226031" y="1194437"/>
            <a:ext cx="2740396" cy="1541930"/>
          </a:xfrm>
          <a:prstGeom prst="rect">
            <a:avLst/>
          </a:prstGeom>
          <a:noFill/>
        </p:spPr>
      </p:pic>
      <p:pic>
        <p:nvPicPr>
          <p:cNvPr id="7" name="Obraz 6" descr="C:\Users\Małgorzata Król\Desktop\Nowy folder (3)\received_126634012726836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256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Małgorzata Król\Desktop\Nowy folder (3)\received_1431480964007185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876"/>
            <a:ext cx="2680882" cy="159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 Nie zabrakło wycieczek i wyjść integracyjnych. Naszym gościom bardzo podobał się Kazimierz Dolny nad Wisłą, Muzeum Wsi Lubelskiej i Stare Miasto w Lublinie.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8" name="Obraz 7" descr="C:\Users\Małgorzata Król\Desktop\Nowy folder (3)\received_243490408331480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3978">
            <a:off x="5106265" y="4644370"/>
            <a:ext cx="2475919" cy="17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Małgorzata Król\Desktop\Nowy folder (3)\received_48231179387890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00306"/>
            <a:ext cx="1867220" cy="248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Małgorzata Król\Desktop\zdjęcia\erazmus część\DSC02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967730">
            <a:off x="4543070" y="2960560"/>
            <a:ext cx="2438420" cy="1470972"/>
          </a:xfrm>
          <a:prstGeom prst="rect">
            <a:avLst/>
          </a:prstGeom>
          <a:noFill/>
        </p:spPr>
      </p:pic>
      <p:pic>
        <p:nvPicPr>
          <p:cNvPr id="7171" name="Picture 3" descr="C:\Users\Małgorzata Król\Desktop\zdjęcia\erazmus część\DSC02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32876">
            <a:off x="6185927" y="1135808"/>
            <a:ext cx="2643206" cy="1597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The 1st </a:t>
            </a:r>
            <a:r>
              <a:rPr lang="pl-PL" dirty="0" err="1"/>
              <a:t>June</a:t>
            </a:r>
            <a:r>
              <a:rPr lang="pl-PL" dirty="0"/>
              <a:t> –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visitors</a:t>
            </a:r>
            <a:r>
              <a:rPr lang="pl-PL" dirty="0"/>
              <a:t> </a:t>
            </a:r>
            <a:r>
              <a:rPr lang="pl-PL" dirty="0" err="1"/>
              <a:t>celebrate</a:t>
            </a:r>
            <a:r>
              <a:rPr lang="pl-PL" dirty="0"/>
              <a:t> </a:t>
            </a:r>
            <a:r>
              <a:rPr lang="pl-PL" dirty="0" err="1"/>
              <a:t>Children’s</a:t>
            </a:r>
            <a:r>
              <a:rPr lang="pl-PL" dirty="0"/>
              <a:t> Day with the </a:t>
            </a:r>
            <a:r>
              <a:rPr lang="pl-PL" dirty="0" err="1"/>
              <a:t>society</a:t>
            </a:r>
            <a:r>
              <a:rPr lang="pl-PL" dirty="0"/>
              <a:t> of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taking</a:t>
            </a:r>
            <a:r>
              <a:rPr lang="pl-PL" dirty="0"/>
              <a:t> part in </a:t>
            </a:r>
            <a:r>
              <a:rPr lang="pl-PL" dirty="0" err="1"/>
              <a:t>outdoor</a:t>
            </a:r>
            <a:r>
              <a:rPr lang="pl-PL" dirty="0"/>
              <a:t> </a:t>
            </a:r>
            <a:r>
              <a:rPr lang="pl-PL" dirty="0" err="1"/>
              <a:t>sports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. Of </a:t>
            </a:r>
            <a:r>
              <a:rPr lang="pl-PL" dirty="0" err="1"/>
              <a:t>course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was </a:t>
            </a:r>
            <a:r>
              <a:rPr lang="pl-PL" dirty="0" err="1"/>
              <a:t>also</a:t>
            </a:r>
            <a:r>
              <a:rPr lang="pl-PL" dirty="0"/>
              <a:t> a disco.</a:t>
            </a:r>
          </a:p>
          <a:p>
            <a:r>
              <a:rPr lang="pl-PL" dirty="0"/>
              <a:t>We </a:t>
            </a:r>
            <a:r>
              <a:rPr lang="pl-PL" dirty="0" err="1"/>
              <a:t>participated</a:t>
            </a:r>
            <a:r>
              <a:rPr lang="pl-PL" dirty="0"/>
              <a:t> in the  </a:t>
            </a:r>
            <a:r>
              <a:rPr lang="pl-PL" dirty="0" err="1"/>
              <a:t>workshops</a:t>
            </a:r>
            <a:r>
              <a:rPr lang="pl-PL" dirty="0"/>
              <a:t> in House of </a:t>
            </a:r>
            <a:r>
              <a:rPr lang="pl-PL" dirty="0" err="1"/>
              <a:t>Words</a:t>
            </a:r>
            <a:r>
              <a:rPr lang="pl-PL" dirty="0"/>
              <a:t>. We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personalized</a:t>
            </a:r>
            <a:r>
              <a:rPr lang="pl-PL" dirty="0"/>
              <a:t> </a:t>
            </a:r>
            <a:r>
              <a:rPr lang="pl-PL" dirty="0" err="1"/>
              <a:t>paper</a:t>
            </a:r>
            <a:r>
              <a:rPr lang="pl-PL" dirty="0"/>
              <a:t> and </a:t>
            </a:r>
            <a:r>
              <a:rPr lang="pl-PL" dirty="0" err="1"/>
              <a:t>notebooks</a:t>
            </a:r>
            <a:r>
              <a:rPr lang="pl-PL" dirty="0"/>
              <a:t> with </a:t>
            </a:r>
            <a:r>
              <a:rPr lang="pl-PL" dirty="0" err="1"/>
              <a:t>traditional</a:t>
            </a:r>
            <a:r>
              <a:rPr lang="pl-PL" dirty="0"/>
              <a:t> </a:t>
            </a:r>
            <a:r>
              <a:rPr lang="pl-PL" dirty="0" err="1"/>
              <a:t>method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8194" name="Picture 2" descr="C:\Users\Małgorzata Król\Desktop\zdjęcia\erazmus część\DSC025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29198"/>
            <a:ext cx="2752716" cy="1548862"/>
          </a:xfrm>
          <a:prstGeom prst="rect">
            <a:avLst/>
          </a:prstGeom>
          <a:noFill/>
        </p:spPr>
      </p:pic>
      <p:pic>
        <p:nvPicPr>
          <p:cNvPr id="8195" name="Picture 3" descr="C:\Users\Małgorzata Król\Desktop\zdjęcia\erazmus część\DSC02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857628"/>
            <a:ext cx="2690721" cy="1514041"/>
          </a:xfrm>
          <a:prstGeom prst="rect">
            <a:avLst/>
          </a:prstGeom>
          <a:noFill/>
        </p:spPr>
      </p:pic>
      <p:pic>
        <p:nvPicPr>
          <p:cNvPr id="8196" name="Picture 4" descr="C:\Users\Małgorzata Król\Desktop\zdjęcia\erazmus część\DSC01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500174"/>
            <a:ext cx="2539160" cy="1428760"/>
          </a:xfrm>
          <a:prstGeom prst="rect">
            <a:avLst/>
          </a:prstGeom>
          <a:noFill/>
        </p:spPr>
      </p:pic>
      <p:pic>
        <p:nvPicPr>
          <p:cNvPr id="8197" name="Picture 5" descr="C:\Users\Małgorzata Król\Desktop\zdjęcia\erazmus część\DSC01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652138"/>
            <a:ext cx="2709338" cy="1524517"/>
          </a:xfrm>
          <a:prstGeom prst="rect">
            <a:avLst/>
          </a:prstGeom>
          <a:noFill/>
        </p:spPr>
      </p:pic>
      <p:pic>
        <p:nvPicPr>
          <p:cNvPr id="8" name="Obraz 7" descr="C:\Users\Małgorzata Król\Desktop\Nowy folder (3)\received_685601626122972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1571636" cy="195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1 czerwca – Dzień Dziecka nasi goście świętowali wraz ze społecznością całej szkoły uczestnicząc w zajęciach sportowo-rekreacyjnych na świeżym powietrzu. Nie mogło zabraknąć tego dnia również wspólnej dyskoteki. Uczestniczyliśmy też w warsztatach w Domu Słów. Produkowaliśmy spersonalizowany papier i zeszyty metodą tradycyjną.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8196" name="Picture 4" descr="C:\Users\Małgorzata Król\Desktop\zdjęcia\erazmus część\DSC0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2285244" cy="1285884"/>
          </a:xfrm>
          <a:prstGeom prst="rect">
            <a:avLst/>
          </a:prstGeom>
          <a:noFill/>
        </p:spPr>
      </p:pic>
      <p:pic>
        <p:nvPicPr>
          <p:cNvPr id="9" name="Obraz 8" descr="C:\Users\Małgorzata Król\Desktop\Nowy folder (3)\received_52297194303603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86058"/>
            <a:ext cx="1631905" cy="21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Małgorzata Król\Desktop\Nowy folder (3)\received_66928009479205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286016" cy="16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ymbol zastępczy zawartości 11" descr="C:\Users\Małgorzata Król\Desktop\Nowy folder (3)\received_841905590412745.jpe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29132"/>
            <a:ext cx="1673438" cy="21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Users\Małgorzata Król\Desktop\Nowy folder (3)\received_2898598170448160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857232"/>
            <a:ext cx="1901960" cy="14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:\Users\Małgorzata Król\Desktop\Nowy folder (3)\received_3352121208356260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857760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/>
              <a:t>		</a:t>
            </a:r>
          </a:p>
          <a:p>
            <a:pPr>
              <a:buNone/>
            </a:pPr>
            <a:r>
              <a:rPr lang="pl-PL" dirty="0"/>
              <a:t>		 Czas wizyty naszych gości z Łotwy, Rumunii, Bułgarii i Turcji minął bardzo szybko. Uczniowie poznali Lublin i okolice, </a:t>
            </a:r>
            <a:r>
              <a:rPr lang="pl-PL" dirty="0" smtClean="0"/>
              <a:t>uczyli </a:t>
            </a:r>
            <a:r>
              <a:rPr lang="pl-PL" dirty="0"/>
              <a:t>się języka polskiego i angielskiego oraz matematyki na wesoło. Uczestniczyli w wielu ciekawych warsztatach w Szkole Podstawowej nr 38, na Uniwersytecie Marii-Curie Skłodowskiej i w Domu Słów. Przede wszystkim jednak nawiązali koleżeńskie relacje z rówieśnikami z zagranicy, z których wiele przerodziło się już w przyjaźń.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8" name="Obraz 7" descr="C:\Users\Małgorzata Król\Desktop\zdjęcia\erazmus część\DSC02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2946987" cy="165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Małgorzata Król\Desktop\zdjęcia\erazmus część\DSC02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2571768" cy="170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10" descr="C:\Users\Małgorzata Król\Desktop\zdjęcia\erazmus część\DSC02331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898727">
            <a:off x="5374442" y="4588798"/>
            <a:ext cx="31099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:\Users\Małgorzata Król\Desktop\zdjęcia\erazmus część\DSC023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643050"/>
            <a:ext cx="2743200" cy="15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/>
              <a:t>		The </a:t>
            </a:r>
            <a:r>
              <a:rPr lang="pl-PL" dirty="0" err="1"/>
              <a:t>visit</a:t>
            </a:r>
            <a:r>
              <a:rPr lang="pl-PL" dirty="0"/>
              <a:t> of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guests</a:t>
            </a:r>
            <a:r>
              <a:rPr lang="pl-PL" dirty="0"/>
              <a:t> from </a:t>
            </a:r>
            <a:r>
              <a:rPr lang="pl-PL" dirty="0" err="1"/>
              <a:t>Latvia</a:t>
            </a:r>
            <a:r>
              <a:rPr lang="pl-PL" dirty="0"/>
              <a:t>, Romania, </a:t>
            </a:r>
            <a:r>
              <a:rPr lang="pl-PL" dirty="0" err="1"/>
              <a:t>Bulgaria</a:t>
            </a:r>
            <a:r>
              <a:rPr lang="pl-PL" dirty="0"/>
              <a:t> and Turkey </a:t>
            </a:r>
            <a:r>
              <a:rPr lang="pl-PL" dirty="0" err="1"/>
              <a:t>passed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quickly</a:t>
            </a:r>
            <a:r>
              <a:rPr lang="pl-PL" dirty="0"/>
              <a:t>.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got</a:t>
            </a:r>
            <a:r>
              <a:rPr lang="pl-PL" dirty="0"/>
              <a:t> to </a:t>
            </a:r>
            <a:r>
              <a:rPr lang="pl-PL" dirty="0" err="1"/>
              <a:t>know</a:t>
            </a:r>
            <a:r>
              <a:rPr lang="pl-PL" dirty="0"/>
              <a:t> Lublin and </a:t>
            </a:r>
            <a:r>
              <a:rPr lang="pl-PL" dirty="0" err="1"/>
              <a:t>neighbourhood</a:t>
            </a:r>
            <a:r>
              <a:rPr lang="pl-PL" dirty="0"/>
              <a:t>,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, English and </a:t>
            </a:r>
            <a:r>
              <a:rPr lang="pl-PL" dirty="0" err="1"/>
              <a:t>mathematics</a:t>
            </a:r>
            <a:r>
              <a:rPr lang="pl-PL" dirty="0"/>
              <a:t> with </a:t>
            </a:r>
            <a:r>
              <a:rPr lang="pl-PL" dirty="0" err="1"/>
              <a:t>fun</a:t>
            </a:r>
            <a:r>
              <a:rPr lang="pl-PL" dirty="0"/>
              <a:t>.</a:t>
            </a:r>
          </a:p>
          <a:p>
            <a:pPr>
              <a:buNone/>
            </a:pPr>
            <a:r>
              <a:rPr lang="pl-PL" dirty="0"/>
              <a:t>		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took</a:t>
            </a:r>
            <a:r>
              <a:rPr lang="pl-PL" dirty="0"/>
              <a:t> part in many </a:t>
            </a:r>
            <a:r>
              <a:rPr lang="pl-PL" dirty="0" err="1"/>
              <a:t>interesting</a:t>
            </a:r>
            <a:r>
              <a:rPr lang="pl-PL" dirty="0"/>
              <a:t> </a:t>
            </a:r>
            <a:r>
              <a:rPr lang="pl-PL" dirty="0" err="1"/>
              <a:t>workshops</a:t>
            </a:r>
            <a:r>
              <a:rPr lang="pl-PL" dirty="0"/>
              <a:t> in </a:t>
            </a:r>
            <a:r>
              <a:rPr lang="pl-PL" dirty="0" err="1"/>
              <a:t>Primary</a:t>
            </a:r>
            <a:r>
              <a:rPr lang="pl-PL" dirty="0"/>
              <a:t> School 38, University of Maria Curie Skłodowska and in the House of </a:t>
            </a:r>
            <a:r>
              <a:rPr lang="pl-PL" dirty="0" err="1"/>
              <a:t>Words</a:t>
            </a:r>
            <a:r>
              <a:rPr lang="pl-PL" dirty="0"/>
              <a:t>. </a:t>
            </a:r>
            <a:endParaRPr lang="pl-PL" dirty="0" smtClean="0"/>
          </a:p>
          <a:p>
            <a:pPr>
              <a:buNone/>
            </a:pPr>
            <a:r>
              <a:rPr lang="pl-PL" dirty="0"/>
              <a:t>	</a:t>
            </a:r>
            <a:r>
              <a:rPr lang="pl-PL" dirty="0" err="1" smtClean="0"/>
              <a:t>Above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, </a:t>
            </a:r>
            <a:r>
              <a:rPr lang="pl-PL" dirty="0" err="1" smtClean="0"/>
              <a:t>h</a:t>
            </a:r>
            <a:r>
              <a:rPr lang="pl-PL" dirty="0" err="1" smtClean="0"/>
              <a:t>owever</a:t>
            </a:r>
            <a:r>
              <a:rPr lang="pl-PL" dirty="0" smtClean="0"/>
              <a:t>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friends</a:t>
            </a:r>
            <a:r>
              <a:rPr lang="pl-PL" dirty="0"/>
              <a:t> and </a:t>
            </a:r>
            <a:r>
              <a:rPr lang="pl-PL" dirty="0" err="1" smtClean="0"/>
              <a:t>friendly</a:t>
            </a:r>
            <a:r>
              <a:rPr lang="pl-PL" dirty="0"/>
              <a:t> </a:t>
            </a:r>
            <a:r>
              <a:rPr lang="pl-PL" dirty="0" err="1" smtClean="0"/>
              <a:t>relationships</a:t>
            </a:r>
            <a:r>
              <a:rPr lang="pl-PL" dirty="0" smtClean="0"/>
              <a:t> </a:t>
            </a:r>
            <a:r>
              <a:rPr lang="pl-PL" dirty="0"/>
              <a:t>with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peers</a:t>
            </a:r>
            <a:r>
              <a:rPr lang="pl-PL" dirty="0"/>
              <a:t> from </a:t>
            </a:r>
            <a:r>
              <a:rPr lang="pl-PL" dirty="0" err="1"/>
              <a:t>abroad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9218" name="Picture 2" descr="C:\Users\Małgorzata Król\Desktop\zdjęcia\erazmus część\DSC02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2903379" cy="1633635"/>
          </a:xfrm>
          <a:prstGeom prst="rect">
            <a:avLst/>
          </a:prstGeom>
          <a:noFill/>
        </p:spPr>
      </p:pic>
      <p:pic>
        <p:nvPicPr>
          <p:cNvPr id="9220" name="Picture 4" descr="C:\Users\Małgorzata Król\Desktop\zdjęcia\erazmus część\DSC0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4858">
            <a:off x="5506859" y="4357140"/>
            <a:ext cx="3046993" cy="1714512"/>
          </a:xfrm>
          <a:prstGeom prst="rect">
            <a:avLst/>
          </a:prstGeom>
          <a:noFill/>
        </p:spPr>
      </p:pic>
      <p:pic>
        <p:nvPicPr>
          <p:cNvPr id="9222" name="Picture 6" descr="C:\Users\Małgorzata Król\Desktop\zdjęcia\erazmus część\DSC02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8"/>
            <a:ext cx="3046993" cy="1714512"/>
          </a:xfrm>
          <a:prstGeom prst="rect">
            <a:avLst/>
          </a:prstGeom>
          <a:noFill/>
        </p:spPr>
      </p:pic>
      <p:pic>
        <p:nvPicPr>
          <p:cNvPr id="8" name="Obraz 7" descr="C:\Users\Małgorzata Król\Desktop\zdjęcia\erazmus część\DSC023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2643206" cy="21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	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 smtClean="0"/>
              <a:t>realized</a:t>
            </a:r>
            <a:r>
              <a:rPr lang="pl-PL" dirty="0" smtClean="0"/>
              <a:t> </a:t>
            </a:r>
            <a:r>
              <a:rPr lang="pl-PL" dirty="0"/>
              <a:t>Erasmus +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 in </a:t>
            </a:r>
            <a:r>
              <a:rPr lang="pl-PL" dirty="0" err="1"/>
              <a:t>our</a:t>
            </a:r>
            <a:r>
              <a:rPr lang="pl-PL" dirty="0"/>
              <a:t> Henryk Sienkiewicz </a:t>
            </a:r>
            <a:r>
              <a:rPr lang="pl-PL" dirty="0" err="1"/>
              <a:t>Primary</a:t>
            </a:r>
            <a:r>
              <a:rPr lang="pl-PL" dirty="0"/>
              <a:t> School 38 in Lublin </a:t>
            </a: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September</a:t>
            </a:r>
            <a:r>
              <a:rPr lang="pl-PL" dirty="0"/>
              <a:t> </a:t>
            </a:r>
            <a:r>
              <a:rPr lang="pl-PL" dirty="0" smtClean="0"/>
              <a:t>2020. </a:t>
            </a:r>
            <a:r>
              <a:rPr lang="pl-PL" dirty="0"/>
              <a:t>The </a:t>
            </a:r>
            <a:r>
              <a:rPr lang="pl-PL" dirty="0" err="1"/>
              <a:t>aim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compensate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 in native and English </a:t>
            </a:r>
            <a:r>
              <a:rPr lang="pl-PL" dirty="0" err="1"/>
              <a:t>language</a:t>
            </a:r>
            <a:r>
              <a:rPr lang="pl-PL" dirty="0"/>
              <a:t>, </a:t>
            </a:r>
            <a:r>
              <a:rPr lang="pl-PL" dirty="0" err="1"/>
              <a:t>mathematics</a:t>
            </a:r>
            <a:r>
              <a:rPr lang="pl-PL" dirty="0"/>
              <a:t> and science </a:t>
            </a:r>
            <a:r>
              <a:rPr lang="pl-PL" dirty="0" err="1"/>
              <a:t>subjects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11 – 13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 </a:t>
            </a:r>
            <a:r>
              <a:rPr lang="en-US" dirty="0" smtClean="0"/>
              <a:t>students </a:t>
            </a:r>
            <a:r>
              <a:rPr lang="en-US" dirty="0"/>
              <a:t>with high educational abilities and students with </a:t>
            </a:r>
            <a:r>
              <a:rPr lang="en-US" dirty="0" smtClean="0"/>
              <a:t>low</a:t>
            </a:r>
            <a:r>
              <a:rPr lang="pl-PL" dirty="0" smtClean="0"/>
              <a:t> </a:t>
            </a:r>
            <a:r>
              <a:rPr lang="en-US" dirty="0" smtClean="0"/>
              <a:t>educational </a:t>
            </a:r>
            <a:r>
              <a:rPr lang="en-US" dirty="0"/>
              <a:t>abilities and the lack of work motivation.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1026" name="Picture 2" descr="C:\Users\Małgorzata Król\Desktop\zdjęcia\erazmus część\DSC00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72320">
            <a:off x="5850572" y="984848"/>
            <a:ext cx="3087199" cy="1737064"/>
          </a:xfrm>
          <a:prstGeom prst="rect">
            <a:avLst/>
          </a:prstGeom>
          <a:noFill/>
        </p:spPr>
      </p:pic>
      <p:pic>
        <p:nvPicPr>
          <p:cNvPr id="1028" name="Picture 4" descr="C:\Users\Małgorzata Król\Desktop\zdjęcia\erazmus część\DSC0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8146">
            <a:off x="5429256" y="4464296"/>
            <a:ext cx="3214678" cy="1808867"/>
          </a:xfrm>
          <a:prstGeom prst="rect">
            <a:avLst/>
          </a:prstGeom>
          <a:noFill/>
        </p:spPr>
      </p:pic>
      <p:pic>
        <p:nvPicPr>
          <p:cNvPr id="7" name="Obraz 6" descr="C:\Users\Małgorzata Król\Desktop\zdjęcia\erazmus część\DSC00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		</a:t>
            </a:r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school</a:t>
            </a:r>
            <a:r>
              <a:rPr lang="pl-PL" sz="2400" dirty="0" smtClean="0"/>
              <a:t> </a:t>
            </a:r>
            <a:r>
              <a:rPr lang="pl-PL" sz="2400" dirty="0" err="1" smtClean="0"/>
              <a:t>year</a:t>
            </a:r>
            <a:r>
              <a:rPr lang="pl-PL" sz="2400" dirty="0" smtClean="0"/>
              <a:t> 2022/2023 we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going</a:t>
            </a:r>
            <a:r>
              <a:rPr lang="pl-PL" sz="2400" dirty="0" smtClean="0"/>
              <a:t> to </a:t>
            </a:r>
            <a:r>
              <a:rPr lang="pl-PL" sz="2400" dirty="0" err="1" smtClean="0"/>
              <a:t>have</a:t>
            </a:r>
            <a:r>
              <a:rPr lang="pl-PL" sz="2400" dirty="0" smtClean="0"/>
              <a:t> 4 </a:t>
            </a:r>
            <a:r>
              <a:rPr lang="pl-PL" sz="2400" dirty="0" err="1" smtClean="0"/>
              <a:t>project</a:t>
            </a:r>
            <a:r>
              <a:rPr lang="pl-PL" sz="2400" dirty="0" smtClean="0"/>
              <a:t> </a:t>
            </a:r>
            <a:r>
              <a:rPr lang="pl-PL" sz="2400" dirty="0" err="1" smtClean="0"/>
              <a:t>meetings</a:t>
            </a:r>
            <a:r>
              <a:rPr lang="pl-PL" sz="2400" dirty="0" smtClean="0"/>
              <a:t>: in </a:t>
            </a:r>
            <a:r>
              <a:rPr lang="pl-PL" sz="2400" dirty="0" err="1" smtClean="0"/>
              <a:t>October</a:t>
            </a:r>
            <a:r>
              <a:rPr lang="pl-PL" sz="2400" dirty="0" smtClean="0"/>
              <a:t>-in </a:t>
            </a:r>
            <a:r>
              <a:rPr lang="pl-PL" sz="2400" dirty="0" err="1" smtClean="0"/>
              <a:t>Grobina</a:t>
            </a:r>
            <a:r>
              <a:rPr lang="pl-PL" sz="2400" dirty="0"/>
              <a:t>, </a:t>
            </a:r>
            <a:r>
              <a:rPr lang="pl-PL" sz="2400" dirty="0" err="1" smtClean="0"/>
              <a:t>Latvia</a:t>
            </a:r>
            <a:r>
              <a:rPr lang="pl-PL" sz="2400" dirty="0"/>
              <a:t>,</a:t>
            </a:r>
            <a:r>
              <a:rPr lang="pl-PL" sz="2400" dirty="0" smtClean="0"/>
              <a:t> </a:t>
            </a:r>
            <a:r>
              <a:rPr lang="pl-PL" sz="2400" dirty="0"/>
              <a:t>i</a:t>
            </a:r>
            <a:r>
              <a:rPr lang="pl-PL" sz="2400" dirty="0" smtClean="0"/>
              <a:t>n </a:t>
            </a:r>
            <a:r>
              <a:rPr lang="pl-PL" sz="2400" dirty="0" err="1"/>
              <a:t>November</a:t>
            </a:r>
            <a:r>
              <a:rPr lang="pl-PL" sz="2400" dirty="0"/>
              <a:t> </a:t>
            </a:r>
            <a:r>
              <a:rPr lang="pl-PL" sz="2400" dirty="0" smtClean="0"/>
              <a:t>- in </a:t>
            </a:r>
            <a:r>
              <a:rPr lang="pl-PL" sz="2400" dirty="0" err="1" smtClean="0"/>
              <a:t>Darica,Turkey</a:t>
            </a:r>
            <a:r>
              <a:rPr lang="pl-PL" sz="2400" dirty="0" smtClean="0"/>
              <a:t>, in March – in </a:t>
            </a:r>
            <a:r>
              <a:rPr lang="pl-PL" sz="2400" dirty="0" err="1" smtClean="0"/>
              <a:t>Poiana</a:t>
            </a:r>
            <a:r>
              <a:rPr lang="pl-PL" sz="2400" dirty="0" smtClean="0"/>
              <a:t> </a:t>
            </a:r>
            <a:r>
              <a:rPr lang="pl-PL" sz="2400" dirty="0" err="1" smtClean="0"/>
              <a:t>Sibiului</a:t>
            </a:r>
            <a:r>
              <a:rPr lang="pl-PL" sz="2400" dirty="0" smtClean="0"/>
              <a:t>, Romania and in </a:t>
            </a:r>
            <a:r>
              <a:rPr lang="pl-PL" sz="2400" dirty="0" err="1" smtClean="0"/>
              <a:t>April</a:t>
            </a:r>
            <a:r>
              <a:rPr lang="pl-PL" sz="2400" dirty="0" smtClean="0"/>
              <a:t> – in Sofia, </a:t>
            </a:r>
            <a:r>
              <a:rPr lang="pl-PL" sz="2400" dirty="0" err="1" smtClean="0"/>
              <a:t>Bulgaria</a:t>
            </a:r>
            <a:r>
              <a:rPr lang="pl-PL" sz="2400" dirty="0" smtClean="0"/>
              <a:t>. We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looking</a:t>
            </a:r>
            <a:r>
              <a:rPr lang="pl-PL" sz="2400" dirty="0" smtClean="0"/>
              <a:t> </a:t>
            </a:r>
            <a:r>
              <a:rPr lang="pl-PL" sz="2400" dirty="0" err="1" smtClean="0"/>
              <a:t>forward</a:t>
            </a:r>
            <a:r>
              <a:rPr lang="pl-PL" sz="2400" dirty="0" smtClean="0"/>
              <a:t> to </a:t>
            </a:r>
            <a:r>
              <a:rPr lang="pl-PL" sz="2400" dirty="0" err="1" smtClean="0"/>
              <a:t>them</a:t>
            </a:r>
            <a:r>
              <a:rPr lang="pl-PL" sz="2400" dirty="0" smtClean="0"/>
              <a:t>. </a:t>
            </a:r>
            <a:endParaRPr lang="pl-PL" sz="2400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pl-PL"/>
          </a:p>
        </p:txBody>
      </p:sp>
      <p:pic>
        <p:nvPicPr>
          <p:cNvPr id="10244" name="Picture 4" descr="C:\Users\Małgorzata Król\AppData\Local\Microsoft\Windows\INetCache\IE\HD40DRKW\exclamation-point-64050_1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30" y="1489864"/>
            <a:ext cx="4013432" cy="451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		.</a:t>
            </a:r>
          </a:p>
          <a:p>
            <a:r>
              <a:rPr lang="pl-PL" dirty="0"/>
              <a:t>W przyszłym roku szkolnym 2022/2023 odbędą się 4 spotkania projektowe: w październiku w </a:t>
            </a:r>
            <a:r>
              <a:rPr lang="pl-PL" dirty="0" err="1"/>
              <a:t>Grobinie</a:t>
            </a:r>
            <a:r>
              <a:rPr lang="pl-PL" dirty="0"/>
              <a:t> na Łotwie, w listopadzie w </a:t>
            </a:r>
            <a:r>
              <a:rPr lang="pl-PL" dirty="0" err="1"/>
              <a:t>Daricy</a:t>
            </a:r>
            <a:r>
              <a:rPr lang="pl-PL" dirty="0"/>
              <a:t> w Turcji, w marcu w </a:t>
            </a:r>
            <a:r>
              <a:rPr lang="pl-PL" dirty="0" err="1"/>
              <a:t>Poiana</a:t>
            </a:r>
            <a:r>
              <a:rPr lang="pl-PL" dirty="0"/>
              <a:t> </a:t>
            </a:r>
            <a:r>
              <a:rPr lang="pl-PL" dirty="0" err="1"/>
              <a:t>Sibiului</a:t>
            </a:r>
            <a:r>
              <a:rPr lang="pl-PL" dirty="0"/>
              <a:t> w Rumunii oraz w kwietniu w Sofii w Bułgarii. Czekamy na </a:t>
            </a:r>
            <a:r>
              <a:rPr lang="pl-PL" dirty="0" smtClean="0"/>
              <a:t>nie z niecierpliwością.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/>
          </a:p>
        </p:txBody>
      </p:sp>
      <p:pic>
        <p:nvPicPr>
          <p:cNvPr id="10244" name="Picture 4" descr="C:\Users\Małgorzata Król\AppData\Local\Microsoft\Windows\INetCache\IE\HD40DRKW\exclamation-point-64050_1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30" y="1489864"/>
            <a:ext cx="4013432" cy="451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Emoji Puzzle Mania 2019 – Aplikacje w Google Play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792961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571472" y="1571612"/>
            <a:ext cx="3786214" cy="4857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PICTURES</a:t>
            </a:r>
            <a:r>
              <a:rPr lang="pl-PL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Tomasz Najs 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Maciej Godula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TEXT IN POLISH</a:t>
            </a:r>
            <a:r>
              <a:rPr lang="pl-PL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Anna Gołębiowska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TEXT IN ENGLISH</a:t>
            </a:r>
            <a:r>
              <a:rPr lang="pl-PL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Dawid Król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C:\Users\Małgorzata Król\Desktop\zdjęcia\erazmus część\DSC001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1166">
            <a:off x="5392992" y="4527865"/>
            <a:ext cx="3142770" cy="17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23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	 Od września </a:t>
            </a:r>
            <a:r>
              <a:rPr lang="pl-PL" dirty="0" smtClean="0"/>
              <a:t>2020 </a:t>
            </a:r>
            <a:r>
              <a:rPr lang="pl-PL" dirty="0"/>
              <a:t>roku w Szkole Podstawowej im. Henryka Sienkiewicza nr 38 w Lublinie realizujemy projekt Erasmus + ,,My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” . Celem projektu jest wyrównywanie różnic w języku ojczystym, języku angielskim, matematyce i naukach przyrodniczych uczniów w wieku 11-13 lat poprzez współpracę uczniów zdolnych i zmotywowanych do pracy oraz uczniów o niskich możliwościach edukacyjnych, którym brak zapału do nauki.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1027" name="Picture 3" descr="C:\Users\Małgorzata Król\Desktop\zdjęcia\erazmus część\DSC0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8359">
            <a:off x="4981218" y="2487118"/>
            <a:ext cx="2924071" cy="1921664"/>
          </a:xfrm>
          <a:prstGeom prst="rect">
            <a:avLst/>
          </a:prstGeom>
          <a:noFill/>
        </p:spPr>
      </p:pic>
      <p:pic>
        <p:nvPicPr>
          <p:cNvPr id="8" name="Symbol zastępczy zawartości 7" descr="C:\Users\Małgorzata Król\Desktop\zdjęcia\erazmus część\DSC00132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920506">
            <a:off x="6399579" y="1097618"/>
            <a:ext cx="2609840" cy="16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929058" y="1481328"/>
            <a:ext cx="4857784" cy="4525963"/>
          </a:xfrm>
        </p:spPr>
        <p:txBody>
          <a:bodyPr>
            <a:noAutofit/>
          </a:bodyPr>
          <a:lstStyle/>
          <a:p>
            <a:r>
              <a:rPr lang="pl-PL" sz="1800" dirty="0"/>
              <a:t>We </a:t>
            </a:r>
            <a:r>
              <a:rPr lang="pl-PL" sz="1800" dirty="0" err="1"/>
              <a:t>put</a:t>
            </a:r>
            <a:r>
              <a:rPr lang="pl-PL" sz="1800" dirty="0"/>
              <a:t> </a:t>
            </a:r>
            <a:r>
              <a:rPr lang="pl-PL" sz="1800" dirty="0" err="1"/>
              <a:t>special</a:t>
            </a:r>
            <a:r>
              <a:rPr lang="pl-PL" sz="1800" dirty="0"/>
              <a:t> </a:t>
            </a:r>
            <a:r>
              <a:rPr lang="pl-PL" sz="1800" dirty="0" err="1"/>
              <a:t>accent</a:t>
            </a:r>
            <a:r>
              <a:rPr lang="pl-PL" sz="1800" dirty="0"/>
              <a:t> on </a:t>
            </a:r>
            <a:r>
              <a:rPr lang="pl-PL" sz="1800" dirty="0" err="1"/>
              <a:t>commitment</a:t>
            </a:r>
            <a:r>
              <a:rPr lang="pl-PL" sz="1800" dirty="0"/>
              <a:t> </a:t>
            </a:r>
            <a:r>
              <a:rPr lang="pl-PL" sz="1800" dirty="0" err="1"/>
              <a:t>in</a:t>
            </a:r>
            <a:r>
              <a:rPr lang="pl-PL" sz="1800" dirty="0"/>
              <a:t> </a:t>
            </a:r>
            <a:r>
              <a:rPr lang="pl-PL" sz="1800" dirty="0" err="1"/>
              <a:t>activities</a:t>
            </a:r>
            <a:r>
              <a:rPr lang="pl-PL" sz="1800" dirty="0"/>
              <a:t> of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who</a:t>
            </a:r>
            <a:r>
              <a:rPr lang="pl-PL" sz="1800" dirty="0"/>
              <a:t> </a:t>
            </a:r>
            <a:r>
              <a:rPr lang="pl-PL" sz="1800" dirty="0" err="1"/>
              <a:t>come</a:t>
            </a:r>
            <a:r>
              <a:rPr lang="pl-PL" sz="1800" dirty="0"/>
              <a:t> </a:t>
            </a:r>
            <a:r>
              <a:rPr lang="pl-PL" sz="1800" dirty="0" err="1"/>
              <a:t>from</a:t>
            </a:r>
            <a:r>
              <a:rPr lang="pl-PL" sz="1800" dirty="0"/>
              <a:t> emigrant </a:t>
            </a:r>
            <a:r>
              <a:rPr lang="pl-PL" sz="1800" dirty="0" err="1"/>
              <a:t>families</a:t>
            </a:r>
            <a:r>
              <a:rPr lang="pl-PL" sz="1800" dirty="0"/>
              <a:t> and </a:t>
            </a:r>
            <a:r>
              <a:rPr lang="pl-PL" sz="1800" dirty="0" err="1"/>
              <a:t>from</a:t>
            </a:r>
            <a:r>
              <a:rPr lang="pl-PL" sz="1800" dirty="0"/>
              <a:t> </a:t>
            </a:r>
            <a:r>
              <a:rPr lang="pl-PL" sz="1800" dirty="0" err="1"/>
              <a:t>families</a:t>
            </a:r>
            <a:r>
              <a:rPr lang="pl-PL" sz="1800" dirty="0"/>
              <a:t> </a:t>
            </a:r>
            <a:r>
              <a:rPr lang="pl-PL" sz="1800" dirty="0" err="1"/>
              <a:t>with</a:t>
            </a:r>
            <a:r>
              <a:rPr lang="pl-PL" sz="1800" dirty="0"/>
              <a:t> </a:t>
            </a:r>
            <a:r>
              <a:rPr lang="pl-PL" sz="1800" dirty="0" err="1"/>
              <a:t>low</a:t>
            </a:r>
            <a:r>
              <a:rPr lang="pl-PL" sz="1800" dirty="0"/>
              <a:t> </a:t>
            </a:r>
            <a:r>
              <a:rPr lang="pl-PL" sz="1800" dirty="0" err="1"/>
              <a:t>material</a:t>
            </a:r>
            <a:r>
              <a:rPr lang="pl-PL" sz="1800" dirty="0"/>
              <a:t> status and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with</a:t>
            </a:r>
            <a:r>
              <a:rPr lang="pl-PL" sz="1800" dirty="0"/>
              <a:t> </a:t>
            </a:r>
            <a:r>
              <a:rPr lang="pl-PL" sz="1800" dirty="0" err="1"/>
              <a:t>disfunctions</a:t>
            </a:r>
            <a:r>
              <a:rPr lang="pl-PL" sz="1800" dirty="0"/>
              <a:t>. </a:t>
            </a:r>
          </a:p>
          <a:p>
            <a:r>
              <a:rPr lang="pl-PL" sz="1800" dirty="0" err="1"/>
              <a:t>Because</a:t>
            </a:r>
            <a:r>
              <a:rPr lang="pl-PL" sz="1800" dirty="0"/>
              <a:t> of </a:t>
            </a:r>
            <a:r>
              <a:rPr lang="pl-PL" sz="1800" dirty="0" err="1"/>
              <a:t>pandemic</a:t>
            </a:r>
            <a:r>
              <a:rPr lang="pl-PL" sz="1800" dirty="0"/>
              <a:t> time the first </a:t>
            </a:r>
            <a:r>
              <a:rPr lang="pl-PL" sz="1800" dirty="0" err="1"/>
              <a:t>meeting</a:t>
            </a:r>
            <a:r>
              <a:rPr lang="pl-PL" sz="1800" dirty="0"/>
              <a:t> of </a:t>
            </a:r>
            <a:r>
              <a:rPr lang="pl-PL" sz="1800" dirty="0" err="1"/>
              <a:t>project</a:t>
            </a:r>
            <a:r>
              <a:rPr lang="pl-PL" sz="1800" dirty="0"/>
              <a:t> </a:t>
            </a:r>
            <a:r>
              <a:rPr lang="pl-PL" sz="1800" dirty="0" err="1"/>
              <a:t>participants</a:t>
            </a:r>
            <a:r>
              <a:rPr lang="pl-PL" sz="1800" dirty="0"/>
              <a:t> </a:t>
            </a:r>
            <a:r>
              <a:rPr lang="pl-PL" sz="1800" dirty="0" smtClean="0"/>
              <a:t>was </a:t>
            </a:r>
            <a:r>
              <a:rPr lang="pl-PL" sz="1800" dirty="0" err="1" smtClean="0"/>
              <a:t>organised</a:t>
            </a:r>
            <a:r>
              <a:rPr lang="pl-PL" sz="1800" dirty="0" smtClean="0"/>
              <a:t> in </a:t>
            </a:r>
            <a:r>
              <a:rPr lang="pl-PL" sz="1800" dirty="0"/>
              <a:t>May 2022. In </a:t>
            </a:r>
            <a:r>
              <a:rPr lang="pl-PL" sz="1800" dirty="0" err="1"/>
              <a:t>our</a:t>
            </a:r>
            <a:r>
              <a:rPr lang="pl-PL" sz="1800" dirty="0"/>
              <a:t> </a:t>
            </a:r>
            <a:r>
              <a:rPr lang="pl-PL" sz="1800" dirty="0" err="1"/>
              <a:t>school</a:t>
            </a:r>
            <a:r>
              <a:rPr lang="pl-PL" sz="1800" dirty="0"/>
              <a:t> we </a:t>
            </a:r>
            <a:r>
              <a:rPr lang="pl-PL" sz="1800" dirty="0" err="1"/>
              <a:t>hosted</a:t>
            </a:r>
            <a:r>
              <a:rPr lang="pl-PL" sz="1800" dirty="0"/>
              <a:t> </a:t>
            </a:r>
            <a:r>
              <a:rPr lang="pl-PL" sz="1800" dirty="0" err="1"/>
              <a:t>students</a:t>
            </a:r>
            <a:r>
              <a:rPr lang="pl-PL" sz="1800" dirty="0"/>
              <a:t> and </a:t>
            </a:r>
            <a:r>
              <a:rPr lang="pl-PL" sz="1800" dirty="0" err="1"/>
              <a:t>teachers</a:t>
            </a:r>
            <a:r>
              <a:rPr lang="pl-PL" sz="1800" dirty="0"/>
              <a:t> from </a:t>
            </a:r>
            <a:r>
              <a:rPr lang="pl-PL" sz="1800" dirty="0" err="1"/>
              <a:t>Latvia</a:t>
            </a:r>
            <a:r>
              <a:rPr lang="pl-PL" sz="1800" dirty="0"/>
              <a:t>, Romania, Turkey and </a:t>
            </a:r>
            <a:r>
              <a:rPr lang="pl-PL" sz="1800" dirty="0" err="1"/>
              <a:t>Bulgaria</a:t>
            </a:r>
            <a:r>
              <a:rPr lang="pl-PL" sz="1800" dirty="0"/>
              <a:t>.  The </a:t>
            </a:r>
            <a:r>
              <a:rPr lang="pl-PL" sz="1800" dirty="0" err="1"/>
              <a:t>aim</a:t>
            </a:r>
            <a:r>
              <a:rPr lang="pl-PL" sz="1800" dirty="0"/>
              <a:t> of the </a:t>
            </a:r>
            <a:r>
              <a:rPr lang="pl-PL" sz="1800" dirty="0" err="1"/>
              <a:t>meeting</a:t>
            </a:r>
            <a:r>
              <a:rPr lang="pl-PL" sz="1800" dirty="0"/>
              <a:t> in Poland was to </a:t>
            </a:r>
            <a:r>
              <a:rPr lang="pl-PL" sz="1800" dirty="0" err="1"/>
              <a:t>get</a:t>
            </a:r>
            <a:r>
              <a:rPr lang="pl-PL" sz="1800" dirty="0"/>
              <a:t> to </a:t>
            </a:r>
            <a:r>
              <a:rPr lang="pl-PL" sz="1800" dirty="0" err="1"/>
              <a:t>know</a:t>
            </a:r>
            <a:r>
              <a:rPr lang="pl-PL" sz="1800" dirty="0"/>
              <a:t> </a:t>
            </a:r>
            <a:r>
              <a:rPr lang="pl-PL" sz="1800" dirty="0" err="1"/>
              <a:t>project</a:t>
            </a:r>
            <a:r>
              <a:rPr lang="pl-PL" sz="1800" dirty="0"/>
              <a:t> </a:t>
            </a:r>
            <a:r>
              <a:rPr lang="pl-PL" sz="1800" dirty="0" err="1"/>
              <a:t>participants</a:t>
            </a:r>
            <a:r>
              <a:rPr lang="pl-PL" sz="1800" dirty="0"/>
              <a:t> from partner </a:t>
            </a:r>
            <a:r>
              <a:rPr lang="pl-PL" sz="1800" dirty="0" err="1"/>
              <a:t>countries</a:t>
            </a:r>
            <a:r>
              <a:rPr lang="pl-PL" sz="1800" dirty="0"/>
              <a:t>, to </a:t>
            </a:r>
            <a:r>
              <a:rPr lang="pl-PL" sz="1800" dirty="0" err="1"/>
              <a:t>obtain</a:t>
            </a:r>
            <a:r>
              <a:rPr lang="pl-PL" sz="1800" dirty="0"/>
              <a:t>  </a:t>
            </a:r>
            <a:r>
              <a:rPr lang="pl-PL" sz="1800" dirty="0" err="1"/>
              <a:t>information</a:t>
            </a:r>
            <a:r>
              <a:rPr lang="pl-PL" sz="1800" dirty="0"/>
              <a:t> </a:t>
            </a:r>
            <a:r>
              <a:rPr lang="pl-PL" sz="1800" dirty="0" err="1"/>
              <a:t>about</a:t>
            </a:r>
            <a:r>
              <a:rPr lang="pl-PL" sz="1800" dirty="0"/>
              <a:t> partner </a:t>
            </a:r>
            <a:r>
              <a:rPr lang="pl-PL" sz="1800" dirty="0" err="1" smtClean="0"/>
              <a:t>schools</a:t>
            </a:r>
            <a:r>
              <a:rPr lang="pl-PL" sz="1800" dirty="0" smtClean="0"/>
              <a:t> </a:t>
            </a:r>
            <a:r>
              <a:rPr lang="pl-PL" sz="1800" dirty="0"/>
              <a:t>and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 smtClean="0"/>
              <a:t>countries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2050" name="Picture 2" descr="C:\Users\Małgorzata Król\Desktop\zdjęcia\erazmus część\DSC00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94768">
            <a:off x="888590" y="1883796"/>
            <a:ext cx="2928958" cy="1648027"/>
          </a:xfrm>
          <a:prstGeom prst="rect">
            <a:avLst/>
          </a:prstGeom>
          <a:noFill/>
        </p:spPr>
      </p:pic>
      <p:pic>
        <p:nvPicPr>
          <p:cNvPr id="2051" name="Picture 3" descr="C:\Users\Małgorzata Król\Desktop\zdjęcia\erazmus część\DSC00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8251">
            <a:off x="901858" y="3948114"/>
            <a:ext cx="2734226" cy="1538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929058" y="1481328"/>
            <a:ext cx="4857784" cy="4525963"/>
          </a:xfrm>
        </p:spPr>
        <p:txBody>
          <a:bodyPr>
            <a:noAutofit/>
          </a:bodyPr>
          <a:lstStyle/>
          <a:p>
            <a:r>
              <a:rPr lang="pl-PL" sz="1800" dirty="0"/>
              <a:t>Kładziemy szczególny nacisk na zaangażowanie w nasze działania uczniów pochodzących z rodzin emigrantów i z rodzin o niskim statusie materialnym oraz uczniów z dysfunkcjami. Ze względu na pandemię pierwsze spotkanie uczestników projektu mogło odbyć się dopiero w maju 2022 roku. W naszej szkole gościliśmy uczniów wraz z nauczycielami z Łotwy, Rumunii, Turcji oraz Bułgarii. Celem spotkania w Polsce było poznanie się wszystkich uczestników projektu z krajów partnerskich, uzyskanie informacji na temat szkól partnerskich oraz krajów, w których się one znajdują.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2050" name="Picture 2" descr="C:\Users\Małgorzata Król\Desktop\zdjęcia\erazmus część\DSC00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94768">
            <a:off x="888590" y="1383730"/>
            <a:ext cx="2928958" cy="1648027"/>
          </a:xfrm>
          <a:prstGeom prst="rect">
            <a:avLst/>
          </a:prstGeom>
          <a:noFill/>
        </p:spPr>
      </p:pic>
      <p:pic>
        <p:nvPicPr>
          <p:cNvPr id="6" name="Obraz 5" descr="C:\Users\Małgorzata Król\Desktop\zdjęcia\erazmus część\DSC00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2682427" cy="15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Małgorzata Król\Desktop\zdjęcia\erazmus część\DSC003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2599">
            <a:off x="736295" y="4640031"/>
            <a:ext cx="2960174" cy="16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	The </a:t>
            </a:r>
            <a:r>
              <a:rPr lang="pl-PL" dirty="0" err="1"/>
              <a:t>members</a:t>
            </a:r>
            <a:r>
              <a:rPr lang="pl-PL" dirty="0"/>
              <a:t> of the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took</a:t>
            </a:r>
            <a:r>
              <a:rPr lang="pl-PL" dirty="0"/>
              <a:t> </a:t>
            </a:r>
            <a:r>
              <a:rPr lang="pl-PL" dirty="0" smtClean="0"/>
              <a:t>part in a </a:t>
            </a:r>
            <a:r>
              <a:rPr lang="pl-PL" dirty="0"/>
              <a:t>lot of </a:t>
            </a:r>
            <a:r>
              <a:rPr lang="pl-PL" dirty="0" err="1"/>
              <a:t>activities</a:t>
            </a:r>
            <a:r>
              <a:rPr lang="pl-PL" dirty="0"/>
              <a:t> to </a:t>
            </a:r>
            <a:r>
              <a:rPr lang="pl-PL" dirty="0" err="1"/>
              <a:t>integrate</a:t>
            </a:r>
            <a:r>
              <a:rPr lang="pl-PL" dirty="0"/>
              <a:t> the group.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didactic</a:t>
            </a:r>
            <a:r>
              <a:rPr lang="pl-PL" dirty="0"/>
              <a:t> </a:t>
            </a:r>
            <a:r>
              <a:rPr lang="pl-PL" dirty="0" err="1"/>
              <a:t>games</a:t>
            </a:r>
            <a:r>
              <a:rPr lang="pl-PL" dirty="0"/>
              <a:t> in </a:t>
            </a:r>
            <a:r>
              <a:rPr lang="pl-PL" dirty="0" err="1"/>
              <a:t>taking-up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native and English </a:t>
            </a:r>
            <a:r>
              <a:rPr lang="pl-PL" dirty="0" err="1"/>
              <a:t>language</a:t>
            </a:r>
            <a:r>
              <a:rPr lang="pl-PL" dirty="0"/>
              <a:t>, </a:t>
            </a:r>
            <a:r>
              <a:rPr lang="pl-PL" dirty="0" err="1"/>
              <a:t>mathematics</a:t>
            </a:r>
            <a:r>
              <a:rPr lang="pl-PL" dirty="0"/>
              <a:t> and science. </a:t>
            </a:r>
            <a:r>
              <a:rPr lang="pl-PL" dirty="0" err="1"/>
              <a:t>That’s</a:t>
            </a:r>
            <a:r>
              <a:rPr lang="pl-PL" dirty="0"/>
              <a:t> </a:t>
            </a:r>
            <a:r>
              <a:rPr lang="en-GB" dirty="0"/>
              <a:t>why</a:t>
            </a:r>
            <a:r>
              <a:rPr lang="pl-PL" dirty="0"/>
              <a:t> the </a:t>
            </a:r>
            <a:r>
              <a:rPr lang="pl-PL" dirty="0" err="1"/>
              <a:t>partnership</a:t>
            </a:r>
            <a:r>
              <a:rPr lang="pl-PL" dirty="0"/>
              <a:t> exchange in 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”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took</a:t>
            </a:r>
            <a:r>
              <a:rPr lang="pl-PL" dirty="0"/>
              <a:t> place in 38 </a:t>
            </a:r>
            <a:r>
              <a:rPr lang="pl-PL" dirty="0" err="1"/>
              <a:t>Primary</a:t>
            </a:r>
            <a:r>
              <a:rPr lang="pl-PL" dirty="0"/>
              <a:t> School under the motto ‘’ </a:t>
            </a:r>
            <a:r>
              <a:rPr lang="pl-PL" dirty="0" err="1"/>
              <a:t>Educational</a:t>
            </a:r>
            <a:r>
              <a:rPr lang="pl-PL" dirty="0"/>
              <a:t> </a:t>
            </a:r>
            <a:r>
              <a:rPr lang="pl-PL" dirty="0" err="1"/>
              <a:t>games</a:t>
            </a:r>
            <a:r>
              <a:rPr lang="pl-PL" dirty="0"/>
              <a:t> –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</a:t>
            </a:r>
            <a:r>
              <a:rPr lang="pl-PL" dirty="0" err="1"/>
              <a:t>sense</a:t>
            </a:r>
            <a:r>
              <a:rPr lang="pl-PL" dirty="0"/>
              <a:t>” 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3075" name="Picture 3" descr="C:\Users\Małgorzata Król\Desktop\zdjęcia\erazmus część\DSC0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6295">
            <a:off x="5741296" y="3094300"/>
            <a:ext cx="2727863" cy="1534940"/>
          </a:xfrm>
          <a:prstGeom prst="rect">
            <a:avLst/>
          </a:prstGeom>
          <a:noFill/>
        </p:spPr>
      </p:pic>
      <p:pic>
        <p:nvPicPr>
          <p:cNvPr id="3076" name="Picture 4" descr="C:\Users\Małgorzata Król\Desktop\zdjęcia\erazmus część\DSC01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1477">
            <a:off x="4852868" y="4712767"/>
            <a:ext cx="2905421" cy="1634851"/>
          </a:xfrm>
          <a:prstGeom prst="rect">
            <a:avLst/>
          </a:prstGeom>
          <a:noFill/>
        </p:spPr>
      </p:pic>
      <p:pic>
        <p:nvPicPr>
          <p:cNvPr id="8" name="Symbol zastępczy zawartości 7" descr="C:\Users\Małgorzata Król\Desktop\zdjęcia\erazmus część\DSC0041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36"/>
            <a:ext cx="2757478" cy="15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2928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Uczestnicy podejmowali różne działania mające na celu integrację grupy. Ponadto uczyli się, jakie zastosowanie mają gry dydaktyczne w przyswajaniu wiedzy z języka ojczystego i angielskiego, matematyki i nauk przyrodniczych. Dlatego też wymiana partnerska szkół w ramach projektu ,,My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” odbyła się w Szkole Podstawowej nr 38 pod hasłem „</a:t>
            </a:r>
            <a:r>
              <a:rPr lang="pl-PL" dirty="0" err="1"/>
              <a:t>Educational</a:t>
            </a:r>
            <a:r>
              <a:rPr lang="pl-PL" dirty="0"/>
              <a:t> </a:t>
            </a:r>
            <a:r>
              <a:rPr lang="pl-PL" dirty="0" err="1"/>
              <a:t>games</a:t>
            </a:r>
            <a:r>
              <a:rPr lang="pl-PL" dirty="0"/>
              <a:t> –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</a:t>
            </a:r>
            <a:r>
              <a:rPr lang="pl-PL" dirty="0" err="1"/>
              <a:t>sense</a:t>
            </a:r>
            <a:r>
              <a:rPr lang="pl-PL" dirty="0"/>
              <a:t>”.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3076" name="Picture 4" descr="C:\Users\Małgorzata Król\Desktop\zdjęcia\erazmus część\DSC0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1477">
            <a:off x="5281497" y="4641329"/>
            <a:ext cx="2905421" cy="1634851"/>
          </a:xfrm>
          <a:prstGeom prst="rect">
            <a:avLst/>
          </a:prstGeom>
          <a:noFill/>
        </p:spPr>
      </p:pic>
      <p:pic>
        <p:nvPicPr>
          <p:cNvPr id="1026" name="Picture 2" descr="C:\Users\Małgorzata Król\Desktop\zdjęcia\erazmus część\DSC00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99865">
            <a:off x="5973252" y="1445252"/>
            <a:ext cx="2796829" cy="1573683"/>
          </a:xfrm>
          <a:prstGeom prst="rect">
            <a:avLst/>
          </a:prstGeom>
          <a:noFill/>
        </p:spPr>
      </p:pic>
      <p:pic>
        <p:nvPicPr>
          <p:cNvPr id="9" name="Obraz 8" descr="C:\Users\Małgorzata Król\Desktop\zdjęcia\erazmus część\DSC018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2866144" cy="161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buNone/>
            </a:pPr>
            <a:r>
              <a:rPr lang="pl-PL" dirty="0"/>
              <a:t>	We </a:t>
            </a:r>
            <a:r>
              <a:rPr lang="pl-PL" dirty="0" err="1"/>
              <a:t>started</a:t>
            </a:r>
            <a:r>
              <a:rPr lang="pl-PL" dirty="0"/>
              <a:t> from </a:t>
            </a:r>
            <a:r>
              <a:rPr lang="pl-PL" dirty="0" err="1"/>
              <a:t>group-building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 (</a:t>
            </a:r>
            <a:r>
              <a:rPr lang="pl-PL" dirty="0" err="1"/>
              <a:t>games</a:t>
            </a:r>
            <a:r>
              <a:rPr lang="pl-PL" dirty="0"/>
              <a:t> with the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Klanza</a:t>
            </a:r>
            <a:r>
              <a:rPr lang="pl-PL" dirty="0"/>
              <a:t> </a:t>
            </a:r>
            <a:r>
              <a:rPr lang="pl-PL" dirty="0" err="1"/>
              <a:t>sling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invaluable</a:t>
            </a:r>
            <a:r>
              <a:rPr lang="pl-PL" dirty="0"/>
              <a:t>). </a:t>
            </a:r>
          </a:p>
          <a:p>
            <a:pPr>
              <a:buNone/>
            </a:pPr>
            <a:r>
              <a:rPr lang="pl-PL" dirty="0"/>
              <a:t>  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guests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taking</a:t>
            </a:r>
            <a:r>
              <a:rPr lang="pl-PL" dirty="0"/>
              <a:t> part in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orienteering</a:t>
            </a:r>
            <a:r>
              <a:rPr lang="pl-PL" dirty="0"/>
              <a:t> </a:t>
            </a:r>
            <a:r>
              <a:rPr lang="pl-PL" dirty="0" err="1"/>
              <a:t>games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err="1"/>
              <a:t>During</a:t>
            </a:r>
            <a:r>
              <a:rPr lang="pl-PL" dirty="0"/>
              <a:t> Language Challenge Day we </a:t>
            </a:r>
            <a:r>
              <a:rPr lang="pl-PL" dirty="0" err="1"/>
              <a:t>played</a:t>
            </a:r>
            <a:r>
              <a:rPr lang="pl-PL" dirty="0"/>
              <a:t> </a:t>
            </a:r>
            <a:r>
              <a:rPr lang="pl-PL" dirty="0" err="1"/>
              <a:t>educational</a:t>
            </a:r>
            <a:r>
              <a:rPr lang="pl-PL" dirty="0"/>
              <a:t> </a:t>
            </a:r>
            <a:r>
              <a:rPr lang="pl-PL" dirty="0" err="1"/>
              <a:t>language</a:t>
            </a:r>
            <a:r>
              <a:rPr lang="pl-PL" dirty="0"/>
              <a:t> </a:t>
            </a:r>
            <a:r>
              <a:rPr lang="pl-PL" dirty="0" err="1"/>
              <a:t>games</a:t>
            </a:r>
            <a:r>
              <a:rPr lang="pl-PL" dirty="0"/>
              <a:t> with </a:t>
            </a:r>
            <a:r>
              <a:rPr lang="pl-PL" dirty="0" err="1"/>
              <a:t>use</a:t>
            </a:r>
            <a:r>
              <a:rPr lang="pl-PL" dirty="0"/>
              <a:t> of story </a:t>
            </a:r>
            <a:r>
              <a:rPr lang="pl-PL" dirty="0" err="1"/>
              <a:t>cubes</a:t>
            </a:r>
            <a:r>
              <a:rPr lang="pl-PL" dirty="0"/>
              <a:t> ( a lot of </a:t>
            </a:r>
            <a:r>
              <a:rPr lang="pl-PL" dirty="0" err="1"/>
              <a:t>incredible</a:t>
            </a:r>
            <a:r>
              <a:rPr lang="pl-PL" dirty="0"/>
              <a:t> </a:t>
            </a:r>
            <a:r>
              <a:rPr lang="pl-PL" dirty="0" err="1"/>
              <a:t>stories</a:t>
            </a:r>
            <a:r>
              <a:rPr lang="pl-PL" dirty="0"/>
              <a:t> </a:t>
            </a:r>
            <a:r>
              <a:rPr lang="pl-PL" dirty="0" err="1"/>
              <a:t>appeared</a:t>
            </a:r>
            <a:r>
              <a:rPr lang="pl-PL" dirty="0"/>
              <a:t>).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5123" name="Picture 3" descr="C:\Users\Małgorzata Król\Desktop\zdjęcia\erazmus część\DSC0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8234">
            <a:off x="1477422" y="1596091"/>
            <a:ext cx="2845409" cy="1601083"/>
          </a:xfrm>
          <a:prstGeom prst="rect">
            <a:avLst/>
          </a:prstGeom>
          <a:noFill/>
        </p:spPr>
      </p:pic>
      <p:pic>
        <p:nvPicPr>
          <p:cNvPr id="5124" name="Picture 4" descr="C:\Users\Małgorzata Król\Desktop\zdjęcia\erazmus część\DSC0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1176">
            <a:off x="1627451" y="4189180"/>
            <a:ext cx="2919654" cy="1642859"/>
          </a:xfrm>
          <a:prstGeom prst="rect">
            <a:avLst/>
          </a:prstGeom>
          <a:noFill/>
        </p:spPr>
      </p:pic>
      <p:pic>
        <p:nvPicPr>
          <p:cNvPr id="3074" name="Picture 2" descr="C:\Users\Małgorzata Król\Desktop\zdjęcia\erazmus część\DSC01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2567006" cy="144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łgorzata Król\Desktop\zdjęcia\erazmus część\DSC01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2640924" cy="1486021"/>
          </a:xfrm>
          <a:prstGeom prst="rect">
            <a:avLst/>
          </a:prstGeom>
          <a:noFill/>
        </p:spPr>
      </p:pic>
      <p:pic>
        <p:nvPicPr>
          <p:cNvPr id="2050" name="Picture 2" descr="C:\Users\Małgorzata Król\Desktop\zdjęcia\erazmus część\DSC01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71017">
            <a:off x="1332810" y="2475819"/>
            <a:ext cx="2779554" cy="166353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buNone/>
            </a:pPr>
            <a:r>
              <a:rPr lang="pl-PL" dirty="0"/>
              <a:t>	 Rozpoczęliśmy od zajęć integrujących grupę (zabawy z chustą </a:t>
            </a:r>
            <a:r>
              <a:rPr lang="pl-PL" dirty="0" err="1"/>
              <a:t>Klanzy</a:t>
            </a:r>
            <a:r>
              <a:rPr lang="pl-PL" dirty="0"/>
              <a:t> są w tym względzie nieocenione). Nasi goście mogli też poznać naszą szkołę uczestnicząc w międzynarodowych podchodach. Podczas </a:t>
            </a:r>
            <a:r>
              <a:rPr lang="pl-PL" dirty="0" err="1"/>
              <a:t>Launguage</a:t>
            </a:r>
            <a:r>
              <a:rPr lang="pl-PL" dirty="0"/>
              <a:t> </a:t>
            </a:r>
            <a:r>
              <a:rPr lang="pl-PL" dirty="0" err="1"/>
              <a:t>Challange</a:t>
            </a:r>
            <a:r>
              <a:rPr lang="pl-PL" dirty="0"/>
              <a:t> Day graliśmy w językowe gry edukacyjne, np. z użyciem story </a:t>
            </a:r>
            <a:r>
              <a:rPr lang="pl-PL" dirty="0" err="1"/>
              <a:t>cubes</a:t>
            </a:r>
            <a:r>
              <a:rPr lang="pl-PL" dirty="0"/>
              <a:t> (powstały niesamowite historie).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Erasmus + </a:t>
            </a:r>
            <a:br>
              <a:rPr lang="pl-PL" dirty="0"/>
            </a:br>
            <a:r>
              <a:rPr lang="pl-PL" dirty="0"/>
              <a:t>‘’My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cool</a:t>
            </a:r>
            <a:r>
              <a:rPr lang="pl-PL" dirty="0"/>
              <a:t>’’</a:t>
            </a:r>
          </a:p>
        </p:txBody>
      </p:sp>
      <p:pic>
        <p:nvPicPr>
          <p:cNvPr id="5123" name="Picture 3" descr="C:\Users\Małgorzata Król\Desktop\zdjęcia\erazmus część\DSC01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8234">
            <a:off x="475897" y="1095940"/>
            <a:ext cx="2824739" cy="1589452"/>
          </a:xfrm>
          <a:prstGeom prst="rect">
            <a:avLst/>
          </a:prstGeom>
          <a:noFill/>
        </p:spPr>
      </p:pic>
      <p:pic>
        <p:nvPicPr>
          <p:cNvPr id="2052" name="Picture 4" descr="C:\Users\Małgorzata Król\Desktop\zdjęcia\erazmus część\DSC02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786190"/>
            <a:ext cx="2645666" cy="148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</TotalTime>
  <Words>334</Words>
  <Application>Microsoft Office PowerPoint</Application>
  <PresentationFormat>Pokaz na ekranie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Hol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  <vt:lpstr>Erasmus +  ‘’My school is cool’’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User</cp:lastModifiedBy>
  <cp:revision>44</cp:revision>
  <dcterms:created xsi:type="dcterms:W3CDTF">2022-11-02T08:30:46Z</dcterms:created>
  <dcterms:modified xsi:type="dcterms:W3CDTF">2023-06-29T09:07:17Z</dcterms:modified>
</cp:coreProperties>
</file>