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advTm="8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48A1E8-276A-49B5-B833-93ABF5614CE2}" type="datetimeFigureOut">
              <a:rPr lang="pl-PL" smtClean="0"/>
              <a:pPr/>
              <a:t>2020-06-24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3F35CE-784A-4B84-B0D1-9875ACCCC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641593"/>
            <a:ext cx="84969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parajita" pitchFamily="34" charset="0"/>
              </a:rPr>
              <a:t>PODSUMOWANIE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parajita" pitchFamily="34" charset="0"/>
              </a:rPr>
              <a:t>WYNIKÓW </a:t>
            </a:r>
            <a:endParaRPr kumimoji="0" lang="pl-PL" sz="4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parajita" pitchFamily="34" charset="0"/>
              </a:rPr>
              <a:t>ROKU SZKOLNEGO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parajita" pitchFamily="34" charset="0"/>
              </a:rPr>
              <a:t>2019 / 2020</a:t>
            </a:r>
            <a:endParaRPr kumimoji="0" lang="pl-PL" sz="4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Obraz 5" descr="Kciuki w górę i napis gratulacj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8496944" cy="3052564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17570" y="476672"/>
            <a:ext cx="2945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KLASY</a:t>
            </a:r>
            <a:endParaRPr lang="pl-PL" sz="8000" dirty="0">
              <a:effectLst/>
            </a:endParaRPr>
          </a:p>
        </p:txBody>
      </p:sp>
      <p:pic>
        <p:nvPicPr>
          <p:cNvPr id="3" name="Obraz 2" descr="alfabet-103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891843" cy="108012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700808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7a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Maria Dziubicka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5,62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7b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Katarzyna Zdeb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5,64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7b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Anna Zdeb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5,64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7c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Szymon Świderski	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5,79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7d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Jakub Basak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5,93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17570" y="476672"/>
            <a:ext cx="2945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KLASY</a:t>
            </a:r>
            <a:endParaRPr lang="pl-PL" sz="8000" dirty="0">
              <a:effectLst/>
            </a:endParaRPr>
          </a:p>
        </p:txBody>
      </p:sp>
      <p:pic>
        <p:nvPicPr>
          <p:cNvPr id="3" name="Obraz 2" descr="alfabet-103-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1229323" cy="1224136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412776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8a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Katarzyna Pasierbiewicz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5,86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8b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Martyna Aurzecka      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5,43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8b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Patrycja Choduń          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5,43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8b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Milena Sembratowicz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5,43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8c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Martyna Płonkowska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5,36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8d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Jana Komarynska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  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5,57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043608" y="1124744"/>
            <a:ext cx="3838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ŚREDNIA SZKOŁY</a:t>
            </a:r>
            <a:r>
              <a:rPr lang="pl-PL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:</a:t>
            </a:r>
            <a:endParaRPr lang="pl-PL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22048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UCZNIOWIE Z NAJLEPSZYMI ŚREDNIMI W SZKOLE: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5148064" y="1196752"/>
            <a:ext cx="800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pl-PL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4,64</a:t>
            </a:r>
            <a:endParaRPr lang="pl-PL" sz="36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Obraz 5" descr="uczenZdyplo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476672"/>
            <a:ext cx="1648460" cy="1600200"/>
          </a:xfrm>
          <a:prstGeom prst="rect">
            <a:avLst/>
          </a:prstGeom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528" y="3242474"/>
            <a:ext cx="849694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Kinga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Zińczuk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4b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zachowanie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wzorowe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średnia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ocen –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6,00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Maja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Podniesińska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6a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zachowanie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wzorowe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średnia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ocen –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6,00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Jakub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Basak         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7d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zachowanie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wzorowe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średnia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ocen –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5,93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Dawid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Król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5d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zachowanie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wzorowe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średnia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ocen –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5,92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Weronika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Kucharuk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kl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6f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zachowanie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wzorowe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średnia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ocen –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5,92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32703e4d6167ce27e1a9881230505a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828092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1600" b="1" i="1" kern="10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</a:rPr>
              <a:t>NAJLEPSZA ŚREDNIA NA POZIOMIE KLAS IV </a:t>
            </a:r>
            <a:endParaRPr lang="pl-PL" sz="1600" b="1" i="1" kern="10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-1015461"/>
            <a:ext cx="849694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i="1" dirty="0">
              <a:solidFill>
                <a:srgbClr val="C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800" b="1" i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5576" y="3861048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WYCHOWAWCA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mgr</a:t>
            </a: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</a:t>
            </a:r>
            <a:r>
              <a:rPr kumimoji="0" lang="pl-PL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JOLANTA   KWIATKOWSKA </a:t>
            </a:r>
            <a:endParaRPr kumimoji="0" lang="pl-PL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Obraz 7" descr="266_green-doll-number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1278062" cy="122413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15616" y="2060848"/>
            <a:ext cx="66247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KLASA </a:t>
            </a:r>
            <a:r>
              <a:rPr lang="pl-PL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l-PL" sz="60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    </a:t>
            </a: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C </a:t>
            </a:r>
            <a:r>
              <a:rPr kumimoji="0" lang="pl-PL" sz="60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- </a:t>
            </a: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4,89</a:t>
            </a:r>
            <a:endParaRPr lang="pl-PL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Obraz 9" descr="szczesliwa-szkolna-sowa-kreskowka_44392-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84984"/>
            <a:ext cx="2016059" cy="2808312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280919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/>
            <a:r>
              <a:rPr lang="pl-PL" sz="1600" b="1" i="1" kern="10" dirty="0" smtClean="0">
                <a:ln/>
                <a:solidFill>
                  <a:schemeClr val="accent3"/>
                </a:solidFill>
                <a:effectLst/>
                <a:latin typeface="Arial Black"/>
              </a:rPr>
              <a:t>NAJLEPSZA ŚREDNIA NA POZIOMIE KLAS V</a:t>
            </a:r>
            <a:endParaRPr lang="pl-PL" sz="1600" b="1" i="1" kern="10" dirty="0">
              <a:ln/>
              <a:solidFill>
                <a:schemeClr val="accent3"/>
              </a:solidFill>
              <a:effectLst/>
              <a:latin typeface="Arial Black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87624" y="2132856"/>
            <a:ext cx="68515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KLAS</a:t>
            </a:r>
            <a:r>
              <a:rPr kumimoji="0" lang="pl-PL" sz="6000" b="1" i="1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A</a:t>
            </a:r>
            <a:r>
              <a:rPr kumimoji="0" lang="pl-PL" sz="6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      D </a:t>
            </a:r>
            <a:r>
              <a:rPr kumimoji="0" lang="pl-PL" sz="6000" b="1" i="1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- </a:t>
            </a:r>
            <a:r>
              <a:rPr kumimoji="0" lang="pl-PL" sz="6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4,99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99592" y="4005064"/>
            <a:ext cx="489654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1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WYCHOWAWCA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MGR </a:t>
            </a: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</a:t>
            </a:r>
            <a:r>
              <a:rPr kumimoji="0" lang="pl-PL" sz="2800" b="1" i="1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JOLANTA   SOBKOWICZ </a:t>
            </a:r>
            <a:endParaRPr kumimoji="0" lang="pl-PL" sz="2800" b="1" i="0" u="none" strike="noStrike" normalizeH="0" baseline="0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alfabet-103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1262883" cy="1225104"/>
          </a:xfrm>
          <a:prstGeom prst="rect">
            <a:avLst/>
          </a:prstGeom>
        </p:spPr>
      </p:pic>
      <p:pic>
        <p:nvPicPr>
          <p:cNvPr id="8" name="Obraz 7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12976"/>
            <a:ext cx="2448272" cy="2821220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28092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16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</a:rPr>
              <a:t>NAJLEPSZA ŚREDNIA NA POZIOMIE KLAS VI</a:t>
            </a:r>
            <a:endParaRPr lang="pl-PL" sz="1600" b="1" i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59632" y="2348880"/>
            <a:ext cx="65357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KLASA </a:t>
            </a:r>
            <a:r>
              <a:rPr kumimoji="0" lang="pl-PL" sz="60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     </a:t>
            </a: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B</a:t>
            </a:r>
            <a:r>
              <a:rPr kumimoji="0" lang="pl-PL" sz="60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- </a:t>
            </a: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5,00</a:t>
            </a:r>
            <a:endParaRPr kumimoji="0" lang="pl-PL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584" y="4149080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WYCHOWAWCA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MGR </a:t>
            </a: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JOANNA   ŻARNOWSKA</a:t>
            </a: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28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alfabet-103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39963"/>
            <a:ext cx="1282791" cy="1239490"/>
          </a:xfrm>
          <a:prstGeom prst="rect">
            <a:avLst/>
          </a:prstGeom>
        </p:spPr>
      </p:pic>
      <p:pic>
        <p:nvPicPr>
          <p:cNvPr id="9" name="Obraz 8" descr="d82b773eeaec030dd19ff04bab00fa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2304256" cy="2787406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95536" y="476672"/>
            <a:ext cx="8352928" cy="827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rtl="0"/>
            <a:r>
              <a:rPr lang="pl-PL" sz="1600" b="1" i="1" kern="10" dirty="0" smtClean="0">
                <a:ln/>
                <a:solidFill>
                  <a:schemeClr val="accent3"/>
                </a:solidFill>
                <a:latin typeface="Arial Black"/>
              </a:rPr>
              <a:t>NAJLEPSZA ŚREDNIA NA POZIOMIE KLAS VII</a:t>
            </a:r>
            <a:endParaRPr lang="pl-PL" sz="1600" b="1" i="1" kern="10" dirty="0">
              <a:ln/>
              <a:solidFill>
                <a:schemeClr val="accent3"/>
              </a:solidFill>
              <a:latin typeface="Arial Black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75656" y="2204864"/>
            <a:ext cx="62167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KLASA       C - 4,71</a:t>
            </a:r>
            <a:endParaRPr kumimoji="0" lang="pl-PL" sz="6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95272" y="3861048"/>
            <a:ext cx="4466287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1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WYCHOWAWCA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MGR   </a:t>
            </a:r>
            <a:r>
              <a:rPr kumimoji="0" lang="pl-PL" sz="2800" b="1" i="1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BARBARA   </a:t>
            </a:r>
            <a:r>
              <a:rPr lang="pl-PL" sz="2800" b="1" i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S</a:t>
            </a:r>
            <a:r>
              <a:rPr kumimoji="0" lang="pl-PL" sz="2800" b="1" i="1" u="none" strike="noStrike" normalizeH="0" baseline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ZKUTNIK</a:t>
            </a:r>
            <a:endParaRPr kumimoji="0" lang="pl-PL" sz="2800" b="1" i="0" u="none" strike="noStrike" normalizeH="0" baseline="0" dirty="0" smtClean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alfabet-103-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988840"/>
            <a:ext cx="1010755" cy="1008112"/>
          </a:xfrm>
          <a:prstGeom prst="rect">
            <a:avLst/>
          </a:prstGeom>
        </p:spPr>
      </p:pic>
      <p:pic>
        <p:nvPicPr>
          <p:cNvPr id="8" name="Obraz 7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12976"/>
            <a:ext cx="2141220" cy="2895600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467544" y="476672"/>
            <a:ext cx="8280920" cy="827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1600" b="1" i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 Black"/>
              </a:rPr>
              <a:t>NAJLEPSZA ŚREDNIA NA POZIOMIE KLAS VIII</a:t>
            </a:r>
            <a:endParaRPr lang="pl-PL" sz="1600" b="1" i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 Black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59632" y="2420888"/>
            <a:ext cx="65357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KLASA        B </a:t>
            </a:r>
            <a:r>
              <a:rPr kumimoji="0" lang="pl-PL" sz="6000" b="1" i="1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l-PL" sz="60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- 4,87</a:t>
            </a:r>
            <a:endParaRPr kumimoji="0" lang="pl-PL" sz="6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1600" y="4149080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WYCHOWAWCA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MGR</a:t>
            </a:r>
            <a:r>
              <a:rPr kumimoji="0" lang="pl-PL" sz="2800" b="1" i="1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l-PL" sz="2800" b="1" i="1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Times New Roman" pitchFamily="18" charset="0"/>
                <a:cs typeface="Andalus" pitchFamily="18" charset="-78"/>
              </a:rPr>
              <a:t>  KATARZYNA  ŻURAWSKA</a:t>
            </a:r>
            <a:endParaRPr kumimoji="0" lang="pl-PL" sz="28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</p:txBody>
      </p:sp>
      <p:pic>
        <p:nvPicPr>
          <p:cNvPr id="9" name="Obraz 8" descr="alfabet-103-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988840"/>
            <a:ext cx="1152128" cy="1195958"/>
          </a:xfrm>
          <a:prstGeom prst="rect">
            <a:avLst/>
          </a:prstGeom>
        </p:spPr>
      </p:pic>
      <p:pic>
        <p:nvPicPr>
          <p:cNvPr id="10" name="Obraz 9" descr="madra-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140968"/>
            <a:ext cx="2431677" cy="3168352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2117570" y="476672"/>
            <a:ext cx="2945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KLASY</a:t>
            </a:r>
            <a:endParaRPr lang="pl-PL" sz="8000" dirty="0">
              <a:effectLst/>
            </a:endParaRPr>
          </a:p>
        </p:txBody>
      </p:sp>
      <p:pic>
        <p:nvPicPr>
          <p:cNvPr id="19" name="Obraz 18" descr="266_green-doll-number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1296144" cy="1241454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323528" y="2132856"/>
            <a:ext cx="8496944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4a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Filip Kowalewski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5,36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4b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Kinga Zińczuk    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6,00   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4c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Anna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Grzegorczyk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5,64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17570" y="476672"/>
            <a:ext cx="2945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KLASY</a:t>
            </a:r>
            <a:endParaRPr lang="pl-PL" sz="8000" dirty="0">
              <a:effectLst/>
            </a:endParaRPr>
          </a:p>
        </p:txBody>
      </p:sp>
      <p:pic>
        <p:nvPicPr>
          <p:cNvPr id="4" name="Obraz 3" descr="alfabet-103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2656"/>
            <a:ext cx="1187656" cy="11521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23528" y="155679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5a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Gabriela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Pasierbiewicz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5,83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 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5b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Jagoda Posturzyńska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5,58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5c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Nikola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Nowak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5,67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 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5d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Dawid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Król	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5,92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 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5e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Kacper Snopek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5,82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 </a:t>
            </a:r>
            <a:endParaRPr lang="pl-PL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5f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Nikola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Rubczewska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5,33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pl-P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wzorowe </a:t>
            </a:r>
            <a:endParaRPr lang="pl-PL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17570" y="476672"/>
            <a:ext cx="29450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KLASY</a:t>
            </a:r>
            <a:endParaRPr lang="pl-PL" sz="8000" dirty="0">
              <a:effectLst/>
            </a:endParaRPr>
          </a:p>
        </p:txBody>
      </p:sp>
      <p:pic>
        <p:nvPicPr>
          <p:cNvPr id="3" name="Obraz 2" descr="alfabet-103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1224136" cy="1182815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484784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6a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Maja Podniesińska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6,00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6b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Małgorzata Woś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5,67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6c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Szymon Łuszczuk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5,42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6d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Nina Zabłocka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5,58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6e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Maja Samorańska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   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5,75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6f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Weronika Kucharuk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5,92	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wzorowe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188</Words>
  <Application>Microsoft Office PowerPoint</Application>
  <PresentationFormat>Pokaz na ekranie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</dc:creator>
  <cp:lastModifiedBy>Monika</cp:lastModifiedBy>
  <cp:revision>58</cp:revision>
  <dcterms:created xsi:type="dcterms:W3CDTF">2020-06-23T23:11:30Z</dcterms:created>
  <dcterms:modified xsi:type="dcterms:W3CDTF">2020-06-24T20:19:49Z</dcterms:modified>
</cp:coreProperties>
</file>